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802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02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56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0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627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714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697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962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304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086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55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D7678-717C-455E-93A3-BF5FD3F97D44}" type="datetimeFigureOut">
              <a:rPr lang="th-TH" smtClean="0"/>
              <a:t>10/04/67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CD0E0-36F7-44CA-A681-FA3804E63E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982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40980"/>
            <a:ext cx="7886700" cy="1325563"/>
          </a:xfrm>
        </p:spPr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32363"/>
            <a:ext cx="7886700" cy="3904817"/>
          </a:xfr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7138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Jirapha Wijakprasert</dc:creator>
  <cp:lastModifiedBy>Jirapha Wijakprasert</cp:lastModifiedBy>
  <cp:revision>9</cp:revision>
  <dcterms:created xsi:type="dcterms:W3CDTF">2024-02-27T08:16:57Z</dcterms:created>
  <dcterms:modified xsi:type="dcterms:W3CDTF">2024-04-10T08:04:01Z</dcterms:modified>
</cp:coreProperties>
</file>